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8" d="100"/>
          <a:sy n="78" d="100"/>
        </p:scale>
        <p:origin x="9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34441</TotalTime>
  <Words>831</Words>
  <Application>Microsoft Office PowerPoint</Application>
  <PresentationFormat>画面に合わせる (4:3)</PresentationFormat>
  <Paragraphs>185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1222</cp:revision>
  <cp:lastPrinted>2019-05-31T00:39:06Z</cp:lastPrinted>
  <dcterms:created xsi:type="dcterms:W3CDTF">2005-10-20T13:06:43Z</dcterms:created>
  <dcterms:modified xsi:type="dcterms:W3CDTF">2021-09-17T01:57:13Z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iteId">
    <vt:lpwstr>18a7fec8-652f-409b-8369-272d9ce80620</vt:lpwstr>
  </property>
  <property fmtid="{D5CDD505-2E9C-101B-9397-08002B2CF9AE}" pid="4" name="MSIP_Label_ddc55989-3c9e-4466-8514-eac6f80f6373_Owner">
    <vt:lpwstr>n-miyamoto@aist.go.jp</vt:lpwstr>
  </property>
  <property fmtid="{D5CDD505-2E9C-101B-9397-08002B2CF9AE}" pid="5" name="MSIP_Label_ddc55989-3c9e-4466-8514-eac6f80f6373_SetDate">
    <vt:lpwstr>2021-05-13T06:03:50.9513034Z</vt:lpwstr>
  </property>
  <property fmtid="{D5CDD505-2E9C-101B-9397-08002B2CF9AE}" pid="6" name="MSIP_Label_ddc55989-3c9e-4466-8514-eac6f80f6373_Name">
    <vt:lpwstr>No Restrictions</vt:lpwstr>
  </property>
  <property fmtid="{D5CDD505-2E9C-101B-9397-08002B2CF9AE}" pid="7" name="MSIP_Label_ddc55989-3c9e-4466-8514-eac6f80f6373_Application">
    <vt:lpwstr>Microsoft Azure Information Protection</vt:lpwstr>
  </property>
  <property fmtid="{D5CDD505-2E9C-101B-9397-08002B2CF9AE}" pid="8" name="MSIP_Label_ddc55989-3c9e-4466-8514-eac6f80f6373_ActionId">
    <vt:lpwstr>f9002529-4af3-46f9-b6d5-f255c0eb59c8</vt:lpwstr>
  </property>
  <property fmtid="{D5CDD505-2E9C-101B-9397-08002B2CF9AE}" pid="9" name="MSIP_Label_ddc55989-3c9e-4466-8514-eac6f80f6373_Extended_MSFT_Method">
    <vt:lpwstr>Manual</vt:lpwstr>
  </property>
  <property fmtid="{D5CDD505-2E9C-101B-9397-08002B2CF9AE}" pid="10" name="Sensitivity">
    <vt:lpwstr>No Restrictions</vt:lpwstr>
  </property>
</Properties>
</file>